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68"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5" autoAdjust="0"/>
    <p:restoredTop sz="94660"/>
  </p:normalViewPr>
  <p:slideViewPr>
    <p:cSldViewPr snapToGrid="0" showGuides="1">
      <p:cViewPr>
        <p:scale>
          <a:sx n="82" d="100"/>
          <a:sy n="82" d="100"/>
        </p:scale>
        <p:origin x="306" y="42"/>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09-Apr-21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09-Apr-21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09-Apr-21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09-Apr-21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09-Apr-21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09-Apr-21</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CC0096-1860-4642-9CD2-0079EA5E7CD1}" type="datetimeFigureOut">
              <a:rPr lang="en-US" smtClean="0"/>
              <a:t>09-Apr-21</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7CC0096-1860-4642-9CD2-0079EA5E7CD1}" type="datetimeFigureOut">
              <a:rPr lang="en-US" smtClean="0"/>
              <a:t>09-Apr-21</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09-Apr-21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09-Apr-21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pPr/>
              <a:t>09-Apr-21</a:t>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8246" y="0"/>
            <a:ext cx="11535508" cy="1464906"/>
          </a:xfrm>
        </p:spPr>
        <p:txBody>
          <a:bodyPr>
            <a:normAutofit fontScale="90000"/>
          </a:bodyPr>
          <a:lstStyle/>
          <a:p>
            <a:br>
              <a:rPr lang="en-US" dirty="0">
                <a:solidFill>
                  <a:schemeClr val="bg2"/>
                </a:solidFill>
              </a:rPr>
            </a:br>
            <a:r>
              <a:rPr lang="en-US" dirty="0">
                <a:solidFill>
                  <a:schemeClr val="bg2"/>
                </a:solidFill>
              </a:rPr>
              <a:t>Henna Brows and Indian Head Massage are now available at our salon…</a:t>
            </a:r>
          </a:p>
        </p:txBody>
      </p:sp>
      <p:pic>
        <p:nvPicPr>
          <p:cNvPr id="7" name="Picture 6" descr="Close-up of a person's eye&#10;&#10;Description automatically generated">
            <a:extLst>
              <a:ext uri="{FF2B5EF4-FFF2-40B4-BE49-F238E27FC236}">
                <a16:creationId xmlns:a16="http://schemas.microsoft.com/office/drawing/2014/main" id="{20F3A7A4-C3F4-446B-B0E2-25C3407F48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8577" y="1467334"/>
            <a:ext cx="2475548" cy="2428485"/>
          </a:xfrm>
          <a:prstGeom prst="rect">
            <a:avLst/>
          </a:prstGeom>
        </p:spPr>
      </p:pic>
      <p:pic>
        <p:nvPicPr>
          <p:cNvPr id="9" name="Picture 8" descr="A picture containing cosmetic&#10;&#10;Description automatically generated">
            <a:extLst>
              <a:ext uri="{FF2B5EF4-FFF2-40B4-BE49-F238E27FC236}">
                <a16:creationId xmlns:a16="http://schemas.microsoft.com/office/drawing/2014/main" id="{4DD6DC15-98EF-4FB4-B4A8-28C850F8665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95138" y="1464906"/>
            <a:ext cx="3868616" cy="1732487"/>
          </a:xfrm>
          <a:prstGeom prst="rect">
            <a:avLst/>
          </a:prstGeom>
        </p:spPr>
      </p:pic>
      <p:sp>
        <p:nvSpPr>
          <p:cNvPr id="10" name="TextBox 9">
            <a:extLst>
              <a:ext uri="{FF2B5EF4-FFF2-40B4-BE49-F238E27FC236}">
                <a16:creationId xmlns:a16="http://schemas.microsoft.com/office/drawing/2014/main" id="{3C3A75CC-3C8C-4871-9D1F-65CCE09E339D}"/>
              </a:ext>
            </a:extLst>
          </p:cNvPr>
          <p:cNvSpPr txBox="1"/>
          <p:nvPr/>
        </p:nvSpPr>
        <p:spPr>
          <a:xfrm>
            <a:off x="7995138" y="3386158"/>
            <a:ext cx="4056185" cy="3139321"/>
          </a:xfrm>
          <a:prstGeom prst="rect">
            <a:avLst/>
          </a:prstGeom>
          <a:noFill/>
        </p:spPr>
        <p:txBody>
          <a:bodyPr wrap="square" rtlCol="0">
            <a:spAutoFit/>
          </a:bodyPr>
          <a:lstStyle/>
          <a:p>
            <a:r>
              <a:rPr lang="en-GB" b="1" u="sng" dirty="0">
                <a:solidFill>
                  <a:srgbClr val="002060"/>
                </a:solidFill>
              </a:rPr>
              <a:t>Indian Head Massage</a:t>
            </a:r>
          </a:p>
          <a:p>
            <a:endParaRPr lang="en-GB" dirty="0">
              <a:solidFill>
                <a:srgbClr val="002060"/>
              </a:solidFill>
            </a:endParaRPr>
          </a:p>
          <a:p>
            <a:r>
              <a:rPr lang="en-US" dirty="0">
                <a:solidFill>
                  <a:srgbClr val="002060"/>
                </a:solidFill>
              </a:rPr>
              <a:t>Indian head massage is an ancient complementary therapy, based on the ayurvedic system of healing. It is a relaxing holistic which reduces stress level. It makes you feel </a:t>
            </a:r>
            <a:r>
              <a:rPr lang="en-US" dirty="0" err="1">
                <a:solidFill>
                  <a:srgbClr val="002060"/>
                </a:solidFill>
              </a:rPr>
              <a:t>energised</a:t>
            </a:r>
            <a:r>
              <a:rPr lang="en-US" dirty="0">
                <a:solidFill>
                  <a:srgbClr val="002060"/>
                </a:solidFill>
              </a:rPr>
              <a:t> with improved level of concentration. It aims to rebalance your body’s energies and improves the general hair and scalp condition.</a:t>
            </a:r>
          </a:p>
        </p:txBody>
      </p:sp>
      <p:sp>
        <p:nvSpPr>
          <p:cNvPr id="11" name="TextBox 10">
            <a:extLst>
              <a:ext uri="{FF2B5EF4-FFF2-40B4-BE49-F238E27FC236}">
                <a16:creationId xmlns:a16="http://schemas.microsoft.com/office/drawing/2014/main" id="{B7EBF757-16EA-4C88-94CF-FDCD7499C446}"/>
              </a:ext>
            </a:extLst>
          </p:cNvPr>
          <p:cNvSpPr txBox="1"/>
          <p:nvPr/>
        </p:nvSpPr>
        <p:spPr>
          <a:xfrm>
            <a:off x="328246" y="3821005"/>
            <a:ext cx="7022497" cy="3139321"/>
          </a:xfrm>
          <a:prstGeom prst="rect">
            <a:avLst/>
          </a:prstGeom>
          <a:noFill/>
        </p:spPr>
        <p:txBody>
          <a:bodyPr wrap="square" rtlCol="0">
            <a:spAutoFit/>
          </a:bodyPr>
          <a:lstStyle/>
          <a:p>
            <a:r>
              <a:rPr lang="en-GB" b="1" u="sng" dirty="0">
                <a:solidFill>
                  <a:srgbClr val="92D050"/>
                </a:solidFill>
              </a:rPr>
              <a:t>Henna Brows</a:t>
            </a:r>
          </a:p>
          <a:p>
            <a:endParaRPr lang="en-US" dirty="0">
              <a:solidFill>
                <a:srgbClr val="92D050"/>
              </a:solidFill>
            </a:endParaRPr>
          </a:p>
          <a:p>
            <a:r>
              <a:rPr lang="en-US" dirty="0">
                <a:solidFill>
                  <a:srgbClr val="92D050"/>
                </a:solidFill>
              </a:rPr>
              <a:t>Henna Brows gives a defined eyebrow look that lasts!</a:t>
            </a:r>
            <a:br>
              <a:rPr lang="en-US" dirty="0"/>
            </a:br>
            <a:endParaRPr lang="en-US" dirty="0"/>
          </a:p>
          <a:p>
            <a:r>
              <a:rPr lang="en-US" dirty="0">
                <a:solidFill>
                  <a:srgbClr val="92D050"/>
                </a:solidFill>
              </a:rPr>
              <a:t>Henna is a 100% organic, vegan friendly product which stains the skin for up to 2 weeks (giving an eyebrow definition or </a:t>
            </a:r>
            <a:r>
              <a:rPr lang="en-US" dirty="0" err="1">
                <a:solidFill>
                  <a:srgbClr val="92D050"/>
                </a:solidFill>
              </a:rPr>
              <a:t>microbladed</a:t>
            </a:r>
            <a:r>
              <a:rPr lang="en-US" dirty="0">
                <a:solidFill>
                  <a:srgbClr val="92D050"/>
                </a:solidFill>
              </a:rPr>
              <a:t> look) and the hair up to 6 weeks. Henna is nourishing for the hair, encouraging it to grow!  No oxidant, so no drying out of the hair.  Henna comes in around 10 shades, as well as lighteners or darkeners to create even more.</a:t>
            </a:r>
          </a:p>
          <a:p>
            <a:endParaRPr lang="en-US" dirty="0"/>
          </a:p>
        </p:txBody>
      </p:sp>
    </p:spTree>
    <p:extLst>
      <p:ext uri="{BB962C8B-B14F-4D97-AF65-F5344CB8AC3E}">
        <p14:creationId xmlns:p14="http://schemas.microsoft.com/office/powerpoint/2010/main" val="237011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17.potx" id="{A8D831F9-2DA4-4700-B230-431725864604}" vid="{ED9A2A59-32A4-4461-8593-D9E87F204B18}"/>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Cherry blossom nature presentation (widescreen)</Template>
  <TotalTime>0</TotalTime>
  <Words>161</Words>
  <Application>Microsoft Office PowerPoint</Application>
  <PresentationFormat>Widescreen</PresentationFormat>
  <Paragraphs>8</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Cambria</vt:lpstr>
      <vt:lpstr>Cherry Blossom 16x9</vt:lpstr>
      <vt:lpstr> Henna Brows and Indian Head Massage are now available at our salon…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Henna Brows and Indian Head Massage now available at our salon…</dc:title>
  <dc:creator>Kanishk Shibu</dc:creator>
  <cp:lastModifiedBy>Manoharan, Shibu</cp:lastModifiedBy>
  <cp:revision>14</cp:revision>
  <dcterms:created xsi:type="dcterms:W3CDTF">2021-04-06T17:32:00Z</dcterms:created>
  <dcterms:modified xsi:type="dcterms:W3CDTF">2021-04-09T10:59:42Z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adf0749-435c-47bb-bc94-a4b9e551edbc_Enabled">
    <vt:lpwstr>True</vt:lpwstr>
  </property>
  <property fmtid="{D5CDD505-2E9C-101B-9397-08002B2CF9AE}" pid="3" name="MSIP_Label_fadf0749-435c-47bb-bc94-a4b9e551edbc_SiteId">
    <vt:lpwstr>53b7cac7-14be-46d4-be43-f2ad9244d901</vt:lpwstr>
  </property>
  <property fmtid="{D5CDD505-2E9C-101B-9397-08002B2CF9AE}" pid="4" name="MSIP_Label_fadf0749-435c-47bb-bc94-a4b9e551edbc_Owner">
    <vt:lpwstr>shibu.manoharan@contractor.axaxl.com</vt:lpwstr>
  </property>
  <property fmtid="{D5CDD505-2E9C-101B-9397-08002B2CF9AE}" pid="5" name="MSIP_Label_fadf0749-435c-47bb-bc94-a4b9e551edbc_SetDate">
    <vt:lpwstr>2021-04-06T17:51:01.2185156Z</vt:lpwstr>
  </property>
  <property fmtid="{D5CDD505-2E9C-101B-9397-08002B2CF9AE}" pid="6" name="MSIP_Label_fadf0749-435c-47bb-bc94-a4b9e551edbc_Name">
    <vt:lpwstr>Unsecured Content</vt:lpwstr>
  </property>
  <property fmtid="{D5CDD505-2E9C-101B-9397-08002B2CF9AE}" pid="7" name="MSIP_Label_fadf0749-435c-47bb-bc94-a4b9e551edbc_Application">
    <vt:lpwstr>Microsoft Azure Information Protection</vt:lpwstr>
  </property>
  <property fmtid="{D5CDD505-2E9C-101B-9397-08002B2CF9AE}" pid="8" name="MSIP_Label_fadf0749-435c-47bb-bc94-a4b9e551edbc_ActionId">
    <vt:lpwstr>18c09ee6-1a87-476e-b0f7-3ca2217e8883</vt:lpwstr>
  </property>
  <property fmtid="{D5CDD505-2E9C-101B-9397-08002B2CF9AE}" pid="9" name="MSIP_Label_fadf0749-435c-47bb-bc94-a4b9e551edbc_Extended_MSFT_Method">
    <vt:lpwstr>Automatic</vt:lpwstr>
  </property>
  <property fmtid="{D5CDD505-2E9C-101B-9397-08002B2CF9AE}" pid="10" name="Sensitivity">
    <vt:lpwstr>Unsecured Content</vt:lpwstr>
  </property>
</Properties>
</file>

<file path=docProps/thumbnail.jpeg>
</file>